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Lst>
  <p:sldSz cy="10282225" cx="18280050"/>
  <p:notesSz cx="6858000" cy="9144000"/>
  <p:embeddedFontLst>
    <p:embeddedFont>
      <p:font typeface="Roboto"/>
      <p:regular r:id="rId9"/>
      <p:bold r:id="rId10"/>
      <p:italic r:id="rId11"/>
      <p:boldItalic r:id="rId12"/>
    </p:embeddedFont>
    <p:embeddedFont>
      <p:font typeface="Roboto Mon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italic.fntdata"/><Relationship Id="rId10" Type="http://schemas.openxmlformats.org/officeDocument/2006/relationships/font" Target="fonts/Roboto-bold.fntdata"/><Relationship Id="rId13" Type="http://schemas.openxmlformats.org/officeDocument/2006/relationships/font" Target="fonts/RobotoMono-regular.fntdata"/><Relationship Id="rId12" Type="http://schemas.openxmlformats.org/officeDocument/2006/relationships/font" Target="fonts/Roboto-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font" Target="fonts/Roboto-regular.fntdata"/><Relationship Id="rId15" Type="http://schemas.openxmlformats.org/officeDocument/2006/relationships/font" Target="fonts/RobotoMono-italic.fntdata"/><Relationship Id="rId14" Type="http://schemas.openxmlformats.org/officeDocument/2006/relationships/font" Target="fonts/RobotoMono-bold.fntdata"/><Relationship Id="rId16" Type="http://schemas.openxmlformats.org/officeDocument/2006/relationships/font" Target="fonts/RobotoMon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69850" lvl="0" marL="69850"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1pPr>
            <a:lvl2pPr indent="69850" lvl="1" marL="971550"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2pPr>
            <a:lvl3pPr indent="69850" lvl="2" marL="1885950"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3pPr>
            <a:lvl4pPr indent="69850" lvl="3" marL="2800349"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4pPr>
            <a:lvl5pPr indent="69849" lvl="4" marL="3714748"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5pPr>
            <a:lvl6pPr indent="69848" lvl="5" marL="4629150"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6pPr>
            <a:lvl7pPr indent="69848" lvl="6" marL="5543550"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7pPr>
            <a:lvl8pPr indent="69850" lvl="7" marL="6457950"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8pPr>
            <a:lvl9pPr indent="69850" lvl="8" marL="7372349" marR="0" rtl="0" algn="l">
              <a:spcBef>
                <a:spcPts val="0"/>
              </a:spcBef>
              <a:buClr>
                <a:schemeClr val="dk1"/>
              </a:buClr>
              <a:buSzPts val="1100"/>
              <a:buFont typeface="Arial"/>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69850" lvl="0" marL="0" marR="0" rtl="0" algn="l">
              <a:spcBef>
                <a:spcPts val="0"/>
              </a:spcBef>
              <a:buClr>
                <a:schemeClr val="dk1"/>
              </a:buClr>
              <a:buSzPts val="11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69850" lvl="0" marL="0" marR="0" rtl="0" algn="l">
              <a:spcBef>
                <a:spcPts val="0"/>
              </a:spcBef>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buClr>
                <a:schemeClr val="dk1"/>
              </a:buClr>
              <a:buSzPts val="11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9592"/>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ts val="9592"/>
              <a:buFont typeface="Roboto"/>
              <a:buNone/>
              <a:defRPr sz="9596">
                <a:solidFill>
                  <a:schemeClr val="lt1"/>
                </a:solidFill>
                <a:latin typeface="Roboto"/>
                <a:ea typeface="Roboto"/>
                <a:cs typeface="Roboto"/>
                <a:sym typeface="Roboto"/>
              </a:defRPr>
            </a:lvl2pPr>
            <a:lvl3pPr indent="0" lvl="2" rtl="0">
              <a:spcBef>
                <a:spcPts val="0"/>
              </a:spcBef>
              <a:buClr>
                <a:schemeClr val="lt1"/>
              </a:buClr>
              <a:buSzPts val="9592"/>
              <a:buFont typeface="Roboto"/>
              <a:buNone/>
              <a:defRPr sz="9596">
                <a:solidFill>
                  <a:schemeClr val="lt1"/>
                </a:solidFill>
                <a:latin typeface="Roboto"/>
                <a:ea typeface="Roboto"/>
                <a:cs typeface="Roboto"/>
                <a:sym typeface="Roboto"/>
              </a:defRPr>
            </a:lvl3pPr>
            <a:lvl4pPr indent="0" lvl="3" rtl="0">
              <a:spcBef>
                <a:spcPts val="0"/>
              </a:spcBef>
              <a:buClr>
                <a:schemeClr val="lt1"/>
              </a:buClr>
              <a:buSzPts val="9592"/>
              <a:buFont typeface="Roboto"/>
              <a:buNone/>
              <a:defRPr sz="9596">
                <a:solidFill>
                  <a:schemeClr val="lt1"/>
                </a:solidFill>
                <a:latin typeface="Roboto"/>
                <a:ea typeface="Roboto"/>
                <a:cs typeface="Roboto"/>
                <a:sym typeface="Roboto"/>
              </a:defRPr>
            </a:lvl4pPr>
            <a:lvl5pPr indent="0" lvl="4" rtl="0">
              <a:spcBef>
                <a:spcPts val="0"/>
              </a:spcBef>
              <a:buClr>
                <a:schemeClr val="lt1"/>
              </a:buClr>
              <a:buSzPts val="9592"/>
              <a:buFont typeface="Roboto"/>
              <a:buNone/>
              <a:defRPr sz="9596">
                <a:solidFill>
                  <a:schemeClr val="lt1"/>
                </a:solidFill>
                <a:latin typeface="Roboto"/>
                <a:ea typeface="Roboto"/>
                <a:cs typeface="Roboto"/>
                <a:sym typeface="Roboto"/>
              </a:defRPr>
            </a:lvl5pPr>
            <a:lvl6pPr indent="0" lvl="5" rtl="0">
              <a:spcBef>
                <a:spcPts val="0"/>
              </a:spcBef>
              <a:buClr>
                <a:schemeClr val="lt1"/>
              </a:buClr>
              <a:buSzPts val="9592"/>
              <a:buFont typeface="Roboto"/>
              <a:buNone/>
              <a:defRPr sz="9596">
                <a:solidFill>
                  <a:schemeClr val="lt1"/>
                </a:solidFill>
                <a:latin typeface="Roboto"/>
                <a:ea typeface="Roboto"/>
                <a:cs typeface="Roboto"/>
                <a:sym typeface="Roboto"/>
              </a:defRPr>
            </a:lvl6pPr>
            <a:lvl7pPr indent="0" lvl="6" rtl="0">
              <a:spcBef>
                <a:spcPts val="0"/>
              </a:spcBef>
              <a:buClr>
                <a:schemeClr val="lt1"/>
              </a:buClr>
              <a:buSzPts val="9592"/>
              <a:buFont typeface="Roboto"/>
              <a:buNone/>
              <a:defRPr sz="9596">
                <a:solidFill>
                  <a:schemeClr val="lt1"/>
                </a:solidFill>
                <a:latin typeface="Roboto"/>
                <a:ea typeface="Roboto"/>
                <a:cs typeface="Roboto"/>
                <a:sym typeface="Roboto"/>
              </a:defRPr>
            </a:lvl7pPr>
            <a:lvl8pPr indent="0" lvl="7" rtl="0">
              <a:spcBef>
                <a:spcPts val="0"/>
              </a:spcBef>
              <a:buClr>
                <a:schemeClr val="lt1"/>
              </a:buClr>
              <a:buSzPts val="9592"/>
              <a:buFont typeface="Roboto"/>
              <a:buNone/>
              <a:defRPr sz="9596">
                <a:solidFill>
                  <a:schemeClr val="lt1"/>
                </a:solidFill>
                <a:latin typeface="Roboto"/>
                <a:ea typeface="Roboto"/>
                <a:cs typeface="Roboto"/>
                <a:sym typeface="Roboto"/>
              </a:defRPr>
            </a:lvl8pPr>
            <a:lvl9pPr indent="0" lvl="8" rtl="0">
              <a:spcBef>
                <a:spcPts val="0"/>
              </a:spcBef>
              <a:buClr>
                <a:schemeClr val="lt1"/>
              </a:buClr>
              <a:buSzPts val="9592"/>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18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9592"/>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ts val="9592"/>
              <a:buFont typeface="Roboto"/>
              <a:buNone/>
              <a:defRPr sz="9596">
                <a:solidFill>
                  <a:schemeClr val="lt1"/>
                </a:solidFill>
                <a:latin typeface="Roboto"/>
                <a:ea typeface="Roboto"/>
                <a:cs typeface="Roboto"/>
                <a:sym typeface="Roboto"/>
              </a:defRPr>
            </a:lvl2pPr>
            <a:lvl3pPr indent="0" lvl="2" rtl="0">
              <a:spcBef>
                <a:spcPts val="0"/>
              </a:spcBef>
              <a:buClr>
                <a:schemeClr val="lt1"/>
              </a:buClr>
              <a:buSzPts val="9592"/>
              <a:buFont typeface="Roboto"/>
              <a:buNone/>
              <a:defRPr sz="9596">
                <a:solidFill>
                  <a:schemeClr val="lt1"/>
                </a:solidFill>
                <a:latin typeface="Roboto"/>
                <a:ea typeface="Roboto"/>
                <a:cs typeface="Roboto"/>
                <a:sym typeface="Roboto"/>
              </a:defRPr>
            </a:lvl3pPr>
            <a:lvl4pPr indent="0" lvl="3" rtl="0">
              <a:spcBef>
                <a:spcPts val="0"/>
              </a:spcBef>
              <a:buClr>
                <a:schemeClr val="lt1"/>
              </a:buClr>
              <a:buSzPts val="9592"/>
              <a:buFont typeface="Roboto"/>
              <a:buNone/>
              <a:defRPr sz="9596">
                <a:solidFill>
                  <a:schemeClr val="lt1"/>
                </a:solidFill>
                <a:latin typeface="Roboto"/>
                <a:ea typeface="Roboto"/>
                <a:cs typeface="Roboto"/>
                <a:sym typeface="Roboto"/>
              </a:defRPr>
            </a:lvl4pPr>
            <a:lvl5pPr indent="0" lvl="4" rtl="0">
              <a:spcBef>
                <a:spcPts val="0"/>
              </a:spcBef>
              <a:buClr>
                <a:schemeClr val="lt1"/>
              </a:buClr>
              <a:buSzPts val="9592"/>
              <a:buFont typeface="Roboto"/>
              <a:buNone/>
              <a:defRPr sz="9596">
                <a:solidFill>
                  <a:schemeClr val="lt1"/>
                </a:solidFill>
                <a:latin typeface="Roboto"/>
                <a:ea typeface="Roboto"/>
                <a:cs typeface="Roboto"/>
                <a:sym typeface="Roboto"/>
              </a:defRPr>
            </a:lvl5pPr>
            <a:lvl6pPr indent="0" lvl="5" rtl="0">
              <a:spcBef>
                <a:spcPts val="0"/>
              </a:spcBef>
              <a:buClr>
                <a:schemeClr val="lt1"/>
              </a:buClr>
              <a:buSzPts val="9592"/>
              <a:buFont typeface="Roboto"/>
              <a:buNone/>
              <a:defRPr sz="9596">
                <a:solidFill>
                  <a:schemeClr val="lt1"/>
                </a:solidFill>
                <a:latin typeface="Roboto"/>
                <a:ea typeface="Roboto"/>
                <a:cs typeface="Roboto"/>
                <a:sym typeface="Roboto"/>
              </a:defRPr>
            </a:lvl6pPr>
            <a:lvl7pPr indent="0" lvl="6" rtl="0">
              <a:spcBef>
                <a:spcPts val="0"/>
              </a:spcBef>
              <a:buClr>
                <a:schemeClr val="lt1"/>
              </a:buClr>
              <a:buSzPts val="9592"/>
              <a:buFont typeface="Roboto"/>
              <a:buNone/>
              <a:defRPr sz="9596">
                <a:solidFill>
                  <a:schemeClr val="lt1"/>
                </a:solidFill>
                <a:latin typeface="Roboto"/>
                <a:ea typeface="Roboto"/>
                <a:cs typeface="Roboto"/>
                <a:sym typeface="Roboto"/>
              </a:defRPr>
            </a:lvl7pPr>
            <a:lvl8pPr indent="0" lvl="7" rtl="0">
              <a:spcBef>
                <a:spcPts val="0"/>
              </a:spcBef>
              <a:buClr>
                <a:schemeClr val="lt1"/>
              </a:buClr>
              <a:buSzPts val="9592"/>
              <a:buFont typeface="Roboto"/>
              <a:buNone/>
              <a:defRPr sz="9596">
                <a:solidFill>
                  <a:schemeClr val="lt1"/>
                </a:solidFill>
                <a:latin typeface="Roboto"/>
                <a:ea typeface="Roboto"/>
                <a:cs typeface="Roboto"/>
                <a:sym typeface="Roboto"/>
              </a:defRPr>
            </a:lvl8pPr>
            <a:lvl9pPr indent="0" lvl="8" rtl="0">
              <a:spcBef>
                <a:spcPts val="0"/>
              </a:spcBef>
              <a:buClr>
                <a:schemeClr val="lt1"/>
              </a:buClr>
              <a:buSzPts val="9592"/>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3996"/>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ts val="3596"/>
              <a:buFont typeface="Roboto"/>
              <a:buNone/>
              <a:defRPr sz="3598">
                <a:solidFill>
                  <a:schemeClr val="lt1"/>
                </a:solidFill>
                <a:latin typeface="Roboto"/>
                <a:ea typeface="Roboto"/>
                <a:cs typeface="Roboto"/>
                <a:sym typeface="Roboto"/>
              </a:defRPr>
            </a:lvl2pPr>
            <a:lvl3pPr indent="0" lvl="2" rtl="0">
              <a:spcBef>
                <a:spcPts val="0"/>
              </a:spcBef>
              <a:buClr>
                <a:schemeClr val="lt1"/>
              </a:buClr>
              <a:buSzPts val="3596"/>
              <a:buFont typeface="Roboto"/>
              <a:buNone/>
              <a:defRPr sz="3598">
                <a:solidFill>
                  <a:schemeClr val="lt1"/>
                </a:solidFill>
                <a:latin typeface="Roboto"/>
                <a:ea typeface="Roboto"/>
                <a:cs typeface="Roboto"/>
                <a:sym typeface="Roboto"/>
              </a:defRPr>
            </a:lvl3pPr>
            <a:lvl4pPr indent="0" lvl="3" rtl="0">
              <a:spcBef>
                <a:spcPts val="0"/>
              </a:spcBef>
              <a:buClr>
                <a:schemeClr val="lt1"/>
              </a:buClr>
              <a:buSzPts val="3596"/>
              <a:buFont typeface="Roboto"/>
              <a:buNone/>
              <a:defRPr sz="3598">
                <a:solidFill>
                  <a:schemeClr val="lt1"/>
                </a:solidFill>
                <a:latin typeface="Roboto"/>
                <a:ea typeface="Roboto"/>
                <a:cs typeface="Roboto"/>
                <a:sym typeface="Roboto"/>
              </a:defRPr>
            </a:lvl4pPr>
            <a:lvl5pPr indent="0" lvl="4" rtl="0">
              <a:spcBef>
                <a:spcPts val="0"/>
              </a:spcBef>
              <a:buClr>
                <a:schemeClr val="lt1"/>
              </a:buClr>
              <a:buSzPts val="3596"/>
              <a:buFont typeface="Roboto"/>
              <a:buNone/>
              <a:defRPr sz="3598">
                <a:solidFill>
                  <a:schemeClr val="lt1"/>
                </a:solidFill>
                <a:latin typeface="Roboto"/>
                <a:ea typeface="Roboto"/>
                <a:cs typeface="Roboto"/>
                <a:sym typeface="Roboto"/>
              </a:defRPr>
            </a:lvl5pPr>
            <a:lvl6pPr indent="0" lvl="5" rtl="0">
              <a:spcBef>
                <a:spcPts val="0"/>
              </a:spcBef>
              <a:buClr>
                <a:schemeClr val="lt1"/>
              </a:buClr>
              <a:buSzPts val="3596"/>
              <a:buFont typeface="Roboto"/>
              <a:buNone/>
              <a:defRPr sz="3598">
                <a:solidFill>
                  <a:schemeClr val="lt1"/>
                </a:solidFill>
                <a:latin typeface="Roboto"/>
                <a:ea typeface="Roboto"/>
                <a:cs typeface="Roboto"/>
                <a:sym typeface="Roboto"/>
              </a:defRPr>
            </a:lvl6pPr>
            <a:lvl7pPr indent="0" lvl="6" rtl="0">
              <a:spcBef>
                <a:spcPts val="0"/>
              </a:spcBef>
              <a:buClr>
                <a:schemeClr val="lt1"/>
              </a:buClr>
              <a:buSzPts val="3596"/>
              <a:buFont typeface="Roboto"/>
              <a:buNone/>
              <a:defRPr sz="3598">
                <a:solidFill>
                  <a:schemeClr val="lt1"/>
                </a:solidFill>
                <a:latin typeface="Roboto"/>
                <a:ea typeface="Roboto"/>
                <a:cs typeface="Roboto"/>
                <a:sym typeface="Roboto"/>
              </a:defRPr>
            </a:lvl7pPr>
            <a:lvl8pPr indent="0" lvl="7" rtl="0">
              <a:spcBef>
                <a:spcPts val="0"/>
              </a:spcBef>
              <a:buClr>
                <a:schemeClr val="lt1"/>
              </a:buClr>
              <a:buSzPts val="3596"/>
              <a:buFont typeface="Roboto"/>
              <a:buNone/>
              <a:defRPr sz="3598">
                <a:solidFill>
                  <a:schemeClr val="lt1"/>
                </a:solidFill>
                <a:latin typeface="Roboto"/>
                <a:ea typeface="Roboto"/>
                <a:cs typeface="Roboto"/>
                <a:sym typeface="Roboto"/>
              </a:defRPr>
            </a:lvl8pPr>
            <a:lvl9pPr indent="0" lvl="8" rtl="0">
              <a:spcBef>
                <a:spcPts val="0"/>
              </a:spcBef>
              <a:buClr>
                <a:schemeClr val="lt1"/>
              </a:buClr>
              <a:buSzPts val="3596"/>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5196"/>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710716"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8392"/>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SzPts val="8392"/>
              <a:buFont typeface="Roboto"/>
              <a:buNone/>
              <a:defRPr sz="8396">
                <a:solidFill>
                  <a:schemeClr val="lt1"/>
                </a:solidFill>
                <a:latin typeface="Roboto"/>
                <a:ea typeface="Roboto"/>
                <a:cs typeface="Roboto"/>
                <a:sym typeface="Roboto"/>
              </a:defRPr>
            </a:lvl2pPr>
            <a:lvl3pPr indent="0" lvl="2" rtl="0">
              <a:spcBef>
                <a:spcPts val="0"/>
              </a:spcBef>
              <a:buClr>
                <a:schemeClr val="lt1"/>
              </a:buClr>
              <a:buSzPts val="8392"/>
              <a:buFont typeface="Roboto"/>
              <a:buNone/>
              <a:defRPr sz="8396">
                <a:solidFill>
                  <a:schemeClr val="lt1"/>
                </a:solidFill>
                <a:latin typeface="Roboto"/>
                <a:ea typeface="Roboto"/>
                <a:cs typeface="Roboto"/>
                <a:sym typeface="Roboto"/>
              </a:defRPr>
            </a:lvl3pPr>
            <a:lvl4pPr indent="0" lvl="3" rtl="0">
              <a:spcBef>
                <a:spcPts val="0"/>
              </a:spcBef>
              <a:buClr>
                <a:schemeClr val="lt1"/>
              </a:buClr>
              <a:buSzPts val="8392"/>
              <a:buFont typeface="Roboto"/>
              <a:buNone/>
              <a:defRPr sz="8396">
                <a:solidFill>
                  <a:schemeClr val="lt1"/>
                </a:solidFill>
                <a:latin typeface="Roboto"/>
                <a:ea typeface="Roboto"/>
                <a:cs typeface="Roboto"/>
                <a:sym typeface="Roboto"/>
              </a:defRPr>
            </a:lvl4pPr>
            <a:lvl5pPr indent="0" lvl="4" rtl="0">
              <a:spcBef>
                <a:spcPts val="0"/>
              </a:spcBef>
              <a:buClr>
                <a:schemeClr val="lt1"/>
              </a:buClr>
              <a:buSzPts val="8392"/>
              <a:buFont typeface="Roboto"/>
              <a:buNone/>
              <a:defRPr sz="8396">
                <a:solidFill>
                  <a:schemeClr val="lt1"/>
                </a:solidFill>
                <a:latin typeface="Roboto"/>
                <a:ea typeface="Roboto"/>
                <a:cs typeface="Roboto"/>
                <a:sym typeface="Roboto"/>
              </a:defRPr>
            </a:lvl5pPr>
            <a:lvl6pPr indent="0" lvl="5" rtl="0">
              <a:spcBef>
                <a:spcPts val="0"/>
              </a:spcBef>
              <a:buClr>
                <a:schemeClr val="lt1"/>
              </a:buClr>
              <a:buSzPts val="8392"/>
              <a:buFont typeface="Roboto"/>
              <a:buNone/>
              <a:defRPr sz="8396">
                <a:solidFill>
                  <a:schemeClr val="lt1"/>
                </a:solidFill>
                <a:latin typeface="Roboto"/>
                <a:ea typeface="Roboto"/>
                <a:cs typeface="Roboto"/>
                <a:sym typeface="Roboto"/>
              </a:defRPr>
            </a:lvl6pPr>
            <a:lvl7pPr indent="0" lvl="6" rtl="0">
              <a:spcBef>
                <a:spcPts val="0"/>
              </a:spcBef>
              <a:buClr>
                <a:schemeClr val="lt1"/>
              </a:buClr>
              <a:buSzPts val="8392"/>
              <a:buFont typeface="Roboto"/>
              <a:buNone/>
              <a:defRPr sz="8396">
                <a:solidFill>
                  <a:schemeClr val="lt1"/>
                </a:solidFill>
                <a:latin typeface="Roboto"/>
                <a:ea typeface="Roboto"/>
                <a:cs typeface="Roboto"/>
                <a:sym typeface="Roboto"/>
              </a:defRPr>
            </a:lvl7pPr>
            <a:lvl8pPr indent="0" lvl="7" rtl="0">
              <a:spcBef>
                <a:spcPts val="0"/>
              </a:spcBef>
              <a:buClr>
                <a:schemeClr val="lt1"/>
              </a:buClr>
              <a:buSzPts val="8392"/>
              <a:buFont typeface="Roboto"/>
              <a:buNone/>
              <a:defRPr sz="8396">
                <a:solidFill>
                  <a:schemeClr val="lt1"/>
                </a:solidFill>
                <a:latin typeface="Roboto"/>
                <a:ea typeface="Roboto"/>
                <a:cs typeface="Roboto"/>
                <a:sym typeface="Roboto"/>
              </a:defRPr>
            </a:lvl8pPr>
            <a:lvl9pPr indent="0" lvl="8" rtl="0">
              <a:spcBef>
                <a:spcPts val="0"/>
              </a:spcBef>
              <a:buClr>
                <a:schemeClr val="lt1"/>
              </a:buClr>
              <a:buSzPts val="8392"/>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3996"/>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ts val="3596"/>
              <a:buFont typeface="Roboto"/>
              <a:buNone/>
              <a:defRPr sz="3598">
                <a:solidFill>
                  <a:schemeClr val="lt1"/>
                </a:solidFill>
                <a:latin typeface="Roboto"/>
                <a:ea typeface="Roboto"/>
                <a:cs typeface="Roboto"/>
                <a:sym typeface="Roboto"/>
              </a:defRPr>
            </a:lvl2pPr>
            <a:lvl3pPr indent="0" lvl="2" rtl="0">
              <a:spcBef>
                <a:spcPts val="0"/>
              </a:spcBef>
              <a:buClr>
                <a:schemeClr val="lt1"/>
              </a:buClr>
              <a:buSzPts val="3596"/>
              <a:buFont typeface="Roboto"/>
              <a:buNone/>
              <a:defRPr sz="3598">
                <a:solidFill>
                  <a:schemeClr val="lt1"/>
                </a:solidFill>
                <a:latin typeface="Roboto"/>
                <a:ea typeface="Roboto"/>
                <a:cs typeface="Roboto"/>
                <a:sym typeface="Roboto"/>
              </a:defRPr>
            </a:lvl3pPr>
            <a:lvl4pPr indent="0" lvl="3" rtl="0">
              <a:spcBef>
                <a:spcPts val="0"/>
              </a:spcBef>
              <a:buClr>
                <a:schemeClr val="lt1"/>
              </a:buClr>
              <a:buSzPts val="3596"/>
              <a:buFont typeface="Roboto"/>
              <a:buNone/>
              <a:defRPr sz="3598">
                <a:solidFill>
                  <a:schemeClr val="lt1"/>
                </a:solidFill>
                <a:latin typeface="Roboto"/>
                <a:ea typeface="Roboto"/>
                <a:cs typeface="Roboto"/>
                <a:sym typeface="Roboto"/>
              </a:defRPr>
            </a:lvl4pPr>
            <a:lvl5pPr indent="0" lvl="4" rtl="0">
              <a:spcBef>
                <a:spcPts val="0"/>
              </a:spcBef>
              <a:buClr>
                <a:schemeClr val="lt1"/>
              </a:buClr>
              <a:buSzPts val="3596"/>
              <a:buFont typeface="Roboto"/>
              <a:buNone/>
              <a:defRPr sz="3598">
                <a:solidFill>
                  <a:schemeClr val="lt1"/>
                </a:solidFill>
                <a:latin typeface="Roboto"/>
                <a:ea typeface="Roboto"/>
                <a:cs typeface="Roboto"/>
                <a:sym typeface="Roboto"/>
              </a:defRPr>
            </a:lvl5pPr>
            <a:lvl6pPr indent="0" lvl="5" rtl="0">
              <a:spcBef>
                <a:spcPts val="0"/>
              </a:spcBef>
              <a:buClr>
                <a:schemeClr val="lt1"/>
              </a:buClr>
              <a:buSzPts val="3596"/>
              <a:buFont typeface="Roboto"/>
              <a:buNone/>
              <a:defRPr sz="3598">
                <a:solidFill>
                  <a:schemeClr val="lt1"/>
                </a:solidFill>
                <a:latin typeface="Roboto"/>
                <a:ea typeface="Roboto"/>
                <a:cs typeface="Roboto"/>
                <a:sym typeface="Roboto"/>
              </a:defRPr>
            </a:lvl6pPr>
            <a:lvl7pPr indent="0" lvl="6" rtl="0">
              <a:spcBef>
                <a:spcPts val="0"/>
              </a:spcBef>
              <a:buClr>
                <a:schemeClr val="lt1"/>
              </a:buClr>
              <a:buSzPts val="3596"/>
              <a:buFont typeface="Roboto"/>
              <a:buNone/>
              <a:defRPr sz="3598">
                <a:solidFill>
                  <a:schemeClr val="lt1"/>
                </a:solidFill>
                <a:latin typeface="Roboto"/>
                <a:ea typeface="Roboto"/>
                <a:cs typeface="Roboto"/>
                <a:sym typeface="Roboto"/>
              </a:defRPr>
            </a:lvl7pPr>
            <a:lvl8pPr indent="0" lvl="7" rtl="0">
              <a:spcBef>
                <a:spcPts val="0"/>
              </a:spcBef>
              <a:buClr>
                <a:schemeClr val="lt1"/>
              </a:buClr>
              <a:buSzPts val="3596"/>
              <a:buFont typeface="Roboto"/>
              <a:buNone/>
              <a:defRPr sz="3598">
                <a:solidFill>
                  <a:schemeClr val="lt1"/>
                </a:solidFill>
                <a:latin typeface="Roboto"/>
                <a:ea typeface="Roboto"/>
                <a:cs typeface="Roboto"/>
                <a:sym typeface="Roboto"/>
              </a:defRPr>
            </a:lvl8pPr>
            <a:lvl9pPr indent="0" lvl="8" rtl="0">
              <a:spcBef>
                <a:spcPts val="0"/>
              </a:spcBef>
              <a:buClr>
                <a:schemeClr val="lt1"/>
              </a:buClr>
              <a:buSzPts val="3596"/>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4796"/>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ts val="4796"/>
              <a:buFont typeface="Roboto"/>
              <a:buNone/>
              <a:defRPr sz="4798">
                <a:solidFill>
                  <a:schemeClr val="lt1"/>
                </a:solidFill>
                <a:latin typeface="Roboto"/>
                <a:ea typeface="Roboto"/>
                <a:cs typeface="Roboto"/>
                <a:sym typeface="Roboto"/>
              </a:defRPr>
            </a:lvl2pPr>
            <a:lvl3pPr indent="0" lvl="2" rtl="0">
              <a:spcBef>
                <a:spcPts val="0"/>
              </a:spcBef>
              <a:buClr>
                <a:schemeClr val="lt1"/>
              </a:buClr>
              <a:buSzPts val="4796"/>
              <a:buFont typeface="Roboto"/>
              <a:buNone/>
              <a:defRPr sz="4798">
                <a:solidFill>
                  <a:schemeClr val="lt1"/>
                </a:solidFill>
                <a:latin typeface="Roboto"/>
                <a:ea typeface="Roboto"/>
                <a:cs typeface="Roboto"/>
                <a:sym typeface="Roboto"/>
              </a:defRPr>
            </a:lvl3pPr>
            <a:lvl4pPr indent="0" lvl="3" rtl="0">
              <a:spcBef>
                <a:spcPts val="0"/>
              </a:spcBef>
              <a:buClr>
                <a:schemeClr val="lt1"/>
              </a:buClr>
              <a:buSzPts val="4796"/>
              <a:buFont typeface="Roboto"/>
              <a:buNone/>
              <a:defRPr sz="4798">
                <a:solidFill>
                  <a:schemeClr val="lt1"/>
                </a:solidFill>
                <a:latin typeface="Roboto"/>
                <a:ea typeface="Roboto"/>
                <a:cs typeface="Roboto"/>
                <a:sym typeface="Roboto"/>
              </a:defRPr>
            </a:lvl4pPr>
            <a:lvl5pPr indent="0" lvl="4" rtl="0">
              <a:spcBef>
                <a:spcPts val="0"/>
              </a:spcBef>
              <a:buClr>
                <a:schemeClr val="lt1"/>
              </a:buClr>
              <a:buSzPts val="4796"/>
              <a:buFont typeface="Roboto"/>
              <a:buNone/>
              <a:defRPr sz="4798">
                <a:solidFill>
                  <a:schemeClr val="lt1"/>
                </a:solidFill>
                <a:latin typeface="Roboto"/>
                <a:ea typeface="Roboto"/>
                <a:cs typeface="Roboto"/>
                <a:sym typeface="Roboto"/>
              </a:defRPr>
            </a:lvl5pPr>
            <a:lvl6pPr indent="0" lvl="5" rtl="0">
              <a:spcBef>
                <a:spcPts val="0"/>
              </a:spcBef>
              <a:buClr>
                <a:schemeClr val="lt1"/>
              </a:buClr>
              <a:buSzPts val="4796"/>
              <a:buFont typeface="Roboto"/>
              <a:buNone/>
              <a:defRPr sz="4798">
                <a:solidFill>
                  <a:schemeClr val="lt1"/>
                </a:solidFill>
                <a:latin typeface="Roboto"/>
                <a:ea typeface="Roboto"/>
                <a:cs typeface="Roboto"/>
                <a:sym typeface="Roboto"/>
              </a:defRPr>
            </a:lvl6pPr>
            <a:lvl7pPr indent="0" lvl="6" rtl="0">
              <a:spcBef>
                <a:spcPts val="0"/>
              </a:spcBef>
              <a:buClr>
                <a:schemeClr val="lt1"/>
              </a:buClr>
              <a:buSzPts val="4796"/>
              <a:buFont typeface="Roboto"/>
              <a:buNone/>
              <a:defRPr sz="4798">
                <a:solidFill>
                  <a:schemeClr val="lt1"/>
                </a:solidFill>
                <a:latin typeface="Roboto"/>
                <a:ea typeface="Roboto"/>
                <a:cs typeface="Roboto"/>
                <a:sym typeface="Roboto"/>
              </a:defRPr>
            </a:lvl7pPr>
            <a:lvl8pPr indent="0" lvl="7" rtl="0">
              <a:spcBef>
                <a:spcPts val="0"/>
              </a:spcBef>
              <a:buClr>
                <a:schemeClr val="lt1"/>
              </a:buClr>
              <a:buSzPts val="4796"/>
              <a:buFont typeface="Roboto"/>
              <a:buNone/>
              <a:defRPr sz="4798">
                <a:solidFill>
                  <a:schemeClr val="lt1"/>
                </a:solidFill>
                <a:latin typeface="Roboto"/>
                <a:ea typeface="Roboto"/>
                <a:cs typeface="Roboto"/>
                <a:sym typeface="Roboto"/>
              </a:defRPr>
            </a:lvl8pPr>
            <a:lvl9pPr indent="0" lvl="8" rtl="0">
              <a:spcBef>
                <a:spcPts val="0"/>
              </a:spcBef>
              <a:buClr>
                <a:schemeClr val="lt1"/>
              </a:buClr>
              <a:buSzPts val="4796"/>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ts val="18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ts val="319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1199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ts val="11990"/>
              <a:buFont typeface="Roboto"/>
              <a:buNone/>
              <a:defRPr sz="11995">
                <a:solidFill>
                  <a:schemeClr val="lt1"/>
                </a:solidFill>
                <a:latin typeface="Roboto"/>
                <a:ea typeface="Roboto"/>
                <a:cs typeface="Roboto"/>
                <a:sym typeface="Roboto"/>
              </a:defRPr>
            </a:lvl2pPr>
            <a:lvl3pPr indent="0" lvl="2" rtl="0">
              <a:spcBef>
                <a:spcPts val="0"/>
              </a:spcBef>
              <a:buClr>
                <a:schemeClr val="lt1"/>
              </a:buClr>
              <a:buSzPts val="11990"/>
              <a:buFont typeface="Roboto"/>
              <a:buNone/>
              <a:defRPr sz="11995">
                <a:solidFill>
                  <a:schemeClr val="lt1"/>
                </a:solidFill>
                <a:latin typeface="Roboto"/>
                <a:ea typeface="Roboto"/>
                <a:cs typeface="Roboto"/>
                <a:sym typeface="Roboto"/>
              </a:defRPr>
            </a:lvl3pPr>
            <a:lvl4pPr indent="0" lvl="3" rtl="0">
              <a:spcBef>
                <a:spcPts val="0"/>
              </a:spcBef>
              <a:buClr>
                <a:schemeClr val="lt1"/>
              </a:buClr>
              <a:buSzPts val="11990"/>
              <a:buFont typeface="Roboto"/>
              <a:buNone/>
              <a:defRPr sz="11995">
                <a:solidFill>
                  <a:schemeClr val="lt1"/>
                </a:solidFill>
                <a:latin typeface="Roboto"/>
                <a:ea typeface="Roboto"/>
                <a:cs typeface="Roboto"/>
                <a:sym typeface="Roboto"/>
              </a:defRPr>
            </a:lvl4pPr>
            <a:lvl5pPr indent="0" lvl="4" rtl="0">
              <a:spcBef>
                <a:spcPts val="0"/>
              </a:spcBef>
              <a:buClr>
                <a:schemeClr val="lt1"/>
              </a:buClr>
              <a:buSzPts val="11990"/>
              <a:buFont typeface="Roboto"/>
              <a:buNone/>
              <a:defRPr sz="11995">
                <a:solidFill>
                  <a:schemeClr val="lt1"/>
                </a:solidFill>
                <a:latin typeface="Roboto"/>
                <a:ea typeface="Roboto"/>
                <a:cs typeface="Roboto"/>
                <a:sym typeface="Roboto"/>
              </a:defRPr>
            </a:lvl5pPr>
            <a:lvl6pPr indent="0" lvl="5" rtl="0">
              <a:spcBef>
                <a:spcPts val="0"/>
              </a:spcBef>
              <a:buClr>
                <a:schemeClr val="lt1"/>
              </a:buClr>
              <a:buSzPts val="11990"/>
              <a:buFont typeface="Roboto"/>
              <a:buNone/>
              <a:defRPr sz="11995">
                <a:solidFill>
                  <a:schemeClr val="lt1"/>
                </a:solidFill>
                <a:latin typeface="Roboto"/>
                <a:ea typeface="Roboto"/>
                <a:cs typeface="Roboto"/>
                <a:sym typeface="Roboto"/>
              </a:defRPr>
            </a:lvl6pPr>
            <a:lvl7pPr indent="0" lvl="6" rtl="0">
              <a:spcBef>
                <a:spcPts val="0"/>
              </a:spcBef>
              <a:buClr>
                <a:schemeClr val="lt1"/>
              </a:buClr>
              <a:buSzPts val="11990"/>
              <a:buFont typeface="Roboto"/>
              <a:buNone/>
              <a:defRPr sz="11995">
                <a:solidFill>
                  <a:schemeClr val="lt1"/>
                </a:solidFill>
                <a:latin typeface="Roboto"/>
                <a:ea typeface="Roboto"/>
                <a:cs typeface="Roboto"/>
                <a:sym typeface="Roboto"/>
              </a:defRPr>
            </a:lvl7pPr>
            <a:lvl8pPr indent="0" lvl="7" rtl="0">
              <a:spcBef>
                <a:spcPts val="0"/>
              </a:spcBef>
              <a:buClr>
                <a:schemeClr val="lt1"/>
              </a:buClr>
              <a:buSzPts val="11990"/>
              <a:buFont typeface="Roboto"/>
              <a:buNone/>
              <a:defRPr sz="11995">
                <a:solidFill>
                  <a:schemeClr val="lt1"/>
                </a:solidFill>
                <a:latin typeface="Roboto"/>
                <a:ea typeface="Roboto"/>
                <a:cs typeface="Roboto"/>
                <a:sym typeface="Roboto"/>
              </a:defRPr>
            </a:lvl8pPr>
            <a:lvl9pPr indent="0" lvl="8" rtl="0">
              <a:spcBef>
                <a:spcPts val="0"/>
              </a:spcBef>
              <a:buClr>
                <a:schemeClr val="lt1"/>
              </a:buClr>
              <a:buSzPts val="11990"/>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ts val="839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ts val="839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ts val="839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ts val="839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ts val="839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ts val="839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ts val="839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ts val="839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ts val="8392"/>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ts val="319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SzPts val="4796"/>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SzPts val="839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ts val="839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ts val="839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ts val="839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ts val="839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ts val="839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ts val="839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ts val="8392"/>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ts val="319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18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ts val="2798"/>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398"/>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ts val="23978"/>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ts val="23978"/>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ts val="23978"/>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ts val="23978"/>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ts val="23978"/>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ts val="23978"/>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ts val="23978"/>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ts val="23978"/>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ts val="23978"/>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ts val="18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SzPts val="1800"/>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SzPts val="2798"/>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710716"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ts val="3996"/>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ts val="359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ts val="319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ts val="2798"/>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ts val="1199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ts val="11990"/>
              <a:buFont typeface="Roboto"/>
              <a:buNone/>
              <a:defRPr sz="11995">
                <a:solidFill>
                  <a:schemeClr val="lt1"/>
                </a:solidFill>
                <a:latin typeface="Roboto"/>
                <a:ea typeface="Roboto"/>
                <a:cs typeface="Roboto"/>
                <a:sym typeface="Roboto"/>
              </a:defRPr>
            </a:lvl2pPr>
            <a:lvl3pPr indent="0" lvl="2" rtl="0">
              <a:spcBef>
                <a:spcPts val="0"/>
              </a:spcBef>
              <a:buClr>
                <a:schemeClr val="lt1"/>
              </a:buClr>
              <a:buSzPts val="11990"/>
              <a:buFont typeface="Roboto"/>
              <a:buNone/>
              <a:defRPr sz="11995">
                <a:solidFill>
                  <a:schemeClr val="lt1"/>
                </a:solidFill>
                <a:latin typeface="Roboto"/>
                <a:ea typeface="Roboto"/>
                <a:cs typeface="Roboto"/>
                <a:sym typeface="Roboto"/>
              </a:defRPr>
            </a:lvl3pPr>
            <a:lvl4pPr indent="0" lvl="3" rtl="0">
              <a:spcBef>
                <a:spcPts val="0"/>
              </a:spcBef>
              <a:buClr>
                <a:schemeClr val="lt1"/>
              </a:buClr>
              <a:buSzPts val="11990"/>
              <a:buFont typeface="Roboto"/>
              <a:buNone/>
              <a:defRPr sz="11995">
                <a:solidFill>
                  <a:schemeClr val="lt1"/>
                </a:solidFill>
                <a:latin typeface="Roboto"/>
                <a:ea typeface="Roboto"/>
                <a:cs typeface="Roboto"/>
                <a:sym typeface="Roboto"/>
              </a:defRPr>
            </a:lvl4pPr>
            <a:lvl5pPr indent="0" lvl="4" rtl="0">
              <a:spcBef>
                <a:spcPts val="0"/>
              </a:spcBef>
              <a:buClr>
                <a:schemeClr val="lt1"/>
              </a:buClr>
              <a:buSzPts val="11990"/>
              <a:buFont typeface="Roboto"/>
              <a:buNone/>
              <a:defRPr sz="11995">
                <a:solidFill>
                  <a:schemeClr val="lt1"/>
                </a:solidFill>
                <a:latin typeface="Roboto"/>
                <a:ea typeface="Roboto"/>
                <a:cs typeface="Roboto"/>
                <a:sym typeface="Roboto"/>
              </a:defRPr>
            </a:lvl5pPr>
            <a:lvl6pPr indent="0" lvl="5" rtl="0">
              <a:spcBef>
                <a:spcPts val="0"/>
              </a:spcBef>
              <a:buClr>
                <a:schemeClr val="lt1"/>
              </a:buClr>
              <a:buSzPts val="11990"/>
              <a:buFont typeface="Roboto"/>
              <a:buNone/>
              <a:defRPr sz="11995">
                <a:solidFill>
                  <a:schemeClr val="lt1"/>
                </a:solidFill>
                <a:latin typeface="Roboto"/>
                <a:ea typeface="Roboto"/>
                <a:cs typeface="Roboto"/>
                <a:sym typeface="Roboto"/>
              </a:defRPr>
            </a:lvl6pPr>
            <a:lvl7pPr indent="0" lvl="6" rtl="0">
              <a:spcBef>
                <a:spcPts val="0"/>
              </a:spcBef>
              <a:buClr>
                <a:schemeClr val="lt1"/>
              </a:buClr>
              <a:buSzPts val="11990"/>
              <a:buFont typeface="Roboto"/>
              <a:buNone/>
              <a:defRPr sz="11995">
                <a:solidFill>
                  <a:schemeClr val="lt1"/>
                </a:solidFill>
                <a:latin typeface="Roboto"/>
                <a:ea typeface="Roboto"/>
                <a:cs typeface="Roboto"/>
                <a:sym typeface="Roboto"/>
              </a:defRPr>
            </a:lvl7pPr>
            <a:lvl8pPr indent="0" lvl="7" rtl="0">
              <a:spcBef>
                <a:spcPts val="0"/>
              </a:spcBef>
              <a:buClr>
                <a:schemeClr val="lt1"/>
              </a:buClr>
              <a:buSzPts val="11990"/>
              <a:buFont typeface="Roboto"/>
              <a:buNone/>
              <a:defRPr sz="11995">
                <a:solidFill>
                  <a:schemeClr val="lt1"/>
                </a:solidFill>
                <a:latin typeface="Roboto"/>
                <a:ea typeface="Roboto"/>
                <a:cs typeface="Roboto"/>
                <a:sym typeface="Roboto"/>
              </a:defRPr>
            </a:lvl8pPr>
            <a:lvl9pPr indent="0" lvl="8" rtl="0">
              <a:spcBef>
                <a:spcPts val="0"/>
              </a:spcBef>
              <a:buClr>
                <a:schemeClr val="lt1"/>
              </a:buClr>
              <a:buSzPts val="1199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ts val="23978"/>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ts val="23978"/>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ts val="23978"/>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ts val="23978"/>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ts val="23978"/>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ts val="23978"/>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ts val="23978"/>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ts val="23978"/>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ts val="23978"/>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ts val="18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ts val="2798"/>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4796"/>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ts val="4796"/>
              <a:buFont typeface="Roboto"/>
              <a:buNone/>
              <a:defRPr sz="4798">
                <a:solidFill>
                  <a:schemeClr val="lt1"/>
                </a:solidFill>
                <a:latin typeface="Roboto"/>
                <a:ea typeface="Roboto"/>
                <a:cs typeface="Roboto"/>
                <a:sym typeface="Roboto"/>
              </a:defRPr>
            </a:lvl2pPr>
            <a:lvl3pPr indent="0" lvl="2" rtl="0">
              <a:spcBef>
                <a:spcPts val="0"/>
              </a:spcBef>
              <a:buClr>
                <a:schemeClr val="lt1"/>
              </a:buClr>
              <a:buSzPts val="4796"/>
              <a:buFont typeface="Roboto"/>
              <a:buNone/>
              <a:defRPr sz="4798">
                <a:solidFill>
                  <a:schemeClr val="lt1"/>
                </a:solidFill>
                <a:latin typeface="Roboto"/>
                <a:ea typeface="Roboto"/>
                <a:cs typeface="Roboto"/>
                <a:sym typeface="Roboto"/>
              </a:defRPr>
            </a:lvl3pPr>
            <a:lvl4pPr indent="0" lvl="3" rtl="0">
              <a:spcBef>
                <a:spcPts val="0"/>
              </a:spcBef>
              <a:buClr>
                <a:schemeClr val="lt1"/>
              </a:buClr>
              <a:buSzPts val="4796"/>
              <a:buFont typeface="Roboto"/>
              <a:buNone/>
              <a:defRPr sz="4798">
                <a:solidFill>
                  <a:schemeClr val="lt1"/>
                </a:solidFill>
                <a:latin typeface="Roboto"/>
                <a:ea typeface="Roboto"/>
                <a:cs typeface="Roboto"/>
                <a:sym typeface="Roboto"/>
              </a:defRPr>
            </a:lvl4pPr>
            <a:lvl5pPr indent="0" lvl="4" rtl="0">
              <a:spcBef>
                <a:spcPts val="0"/>
              </a:spcBef>
              <a:buClr>
                <a:schemeClr val="lt1"/>
              </a:buClr>
              <a:buSzPts val="4796"/>
              <a:buFont typeface="Roboto"/>
              <a:buNone/>
              <a:defRPr sz="4798">
                <a:solidFill>
                  <a:schemeClr val="lt1"/>
                </a:solidFill>
                <a:latin typeface="Roboto"/>
                <a:ea typeface="Roboto"/>
                <a:cs typeface="Roboto"/>
                <a:sym typeface="Roboto"/>
              </a:defRPr>
            </a:lvl5pPr>
            <a:lvl6pPr indent="0" lvl="5" rtl="0">
              <a:spcBef>
                <a:spcPts val="0"/>
              </a:spcBef>
              <a:buClr>
                <a:schemeClr val="lt1"/>
              </a:buClr>
              <a:buSzPts val="4796"/>
              <a:buFont typeface="Roboto"/>
              <a:buNone/>
              <a:defRPr sz="4798">
                <a:solidFill>
                  <a:schemeClr val="lt1"/>
                </a:solidFill>
                <a:latin typeface="Roboto"/>
                <a:ea typeface="Roboto"/>
                <a:cs typeface="Roboto"/>
                <a:sym typeface="Roboto"/>
              </a:defRPr>
            </a:lvl6pPr>
            <a:lvl7pPr indent="0" lvl="6" rtl="0">
              <a:spcBef>
                <a:spcPts val="0"/>
              </a:spcBef>
              <a:buClr>
                <a:schemeClr val="lt1"/>
              </a:buClr>
              <a:buSzPts val="4796"/>
              <a:buFont typeface="Roboto"/>
              <a:buNone/>
              <a:defRPr sz="4798">
                <a:solidFill>
                  <a:schemeClr val="lt1"/>
                </a:solidFill>
                <a:latin typeface="Roboto"/>
                <a:ea typeface="Roboto"/>
                <a:cs typeface="Roboto"/>
                <a:sym typeface="Roboto"/>
              </a:defRPr>
            </a:lvl7pPr>
            <a:lvl8pPr indent="0" lvl="7" rtl="0">
              <a:spcBef>
                <a:spcPts val="0"/>
              </a:spcBef>
              <a:buClr>
                <a:schemeClr val="lt1"/>
              </a:buClr>
              <a:buSzPts val="4796"/>
              <a:buFont typeface="Roboto"/>
              <a:buNone/>
              <a:defRPr sz="4798">
                <a:solidFill>
                  <a:schemeClr val="lt1"/>
                </a:solidFill>
                <a:latin typeface="Roboto"/>
                <a:ea typeface="Roboto"/>
                <a:cs typeface="Roboto"/>
                <a:sym typeface="Roboto"/>
              </a:defRPr>
            </a:lvl8pPr>
            <a:lvl9pPr indent="0" lvl="8" rtl="0">
              <a:spcBef>
                <a:spcPts val="0"/>
              </a:spcBef>
              <a:buClr>
                <a:schemeClr val="lt1"/>
              </a:buClr>
              <a:buSzPts val="4796"/>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ts val="18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ts val="319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ts val="2398"/>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ts val="5595"/>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ts val="839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ts val="839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ts val="839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ts val="839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ts val="839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ts val="839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ts val="839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ts val="839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ts val="8392"/>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4196"/>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ts val="319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ts val="2798"/>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9592"/>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ts val="9592"/>
              <a:buFont typeface="Roboto"/>
              <a:buNone/>
              <a:defRPr sz="9596">
                <a:solidFill>
                  <a:schemeClr val="lt1"/>
                </a:solidFill>
                <a:latin typeface="Roboto"/>
                <a:ea typeface="Roboto"/>
                <a:cs typeface="Roboto"/>
                <a:sym typeface="Roboto"/>
              </a:defRPr>
            </a:lvl2pPr>
            <a:lvl3pPr indent="0" lvl="2" rtl="0">
              <a:spcBef>
                <a:spcPts val="0"/>
              </a:spcBef>
              <a:buClr>
                <a:schemeClr val="lt1"/>
              </a:buClr>
              <a:buSzPts val="9592"/>
              <a:buFont typeface="Roboto"/>
              <a:buNone/>
              <a:defRPr sz="9596">
                <a:solidFill>
                  <a:schemeClr val="lt1"/>
                </a:solidFill>
                <a:latin typeface="Roboto"/>
                <a:ea typeface="Roboto"/>
                <a:cs typeface="Roboto"/>
                <a:sym typeface="Roboto"/>
              </a:defRPr>
            </a:lvl3pPr>
            <a:lvl4pPr indent="0" lvl="3" rtl="0">
              <a:spcBef>
                <a:spcPts val="0"/>
              </a:spcBef>
              <a:buClr>
                <a:schemeClr val="lt1"/>
              </a:buClr>
              <a:buSzPts val="9592"/>
              <a:buFont typeface="Roboto"/>
              <a:buNone/>
              <a:defRPr sz="9596">
                <a:solidFill>
                  <a:schemeClr val="lt1"/>
                </a:solidFill>
                <a:latin typeface="Roboto"/>
                <a:ea typeface="Roboto"/>
                <a:cs typeface="Roboto"/>
                <a:sym typeface="Roboto"/>
              </a:defRPr>
            </a:lvl4pPr>
            <a:lvl5pPr indent="0" lvl="4" rtl="0">
              <a:spcBef>
                <a:spcPts val="0"/>
              </a:spcBef>
              <a:buClr>
                <a:schemeClr val="lt1"/>
              </a:buClr>
              <a:buSzPts val="9592"/>
              <a:buFont typeface="Roboto"/>
              <a:buNone/>
              <a:defRPr sz="9596">
                <a:solidFill>
                  <a:schemeClr val="lt1"/>
                </a:solidFill>
                <a:latin typeface="Roboto"/>
                <a:ea typeface="Roboto"/>
                <a:cs typeface="Roboto"/>
                <a:sym typeface="Roboto"/>
              </a:defRPr>
            </a:lvl5pPr>
            <a:lvl6pPr indent="0" lvl="5" rtl="0">
              <a:spcBef>
                <a:spcPts val="0"/>
              </a:spcBef>
              <a:buClr>
                <a:schemeClr val="lt1"/>
              </a:buClr>
              <a:buSzPts val="9592"/>
              <a:buFont typeface="Roboto"/>
              <a:buNone/>
              <a:defRPr sz="9596">
                <a:solidFill>
                  <a:schemeClr val="lt1"/>
                </a:solidFill>
                <a:latin typeface="Roboto"/>
                <a:ea typeface="Roboto"/>
                <a:cs typeface="Roboto"/>
                <a:sym typeface="Roboto"/>
              </a:defRPr>
            </a:lvl6pPr>
            <a:lvl7pPr indent="0" lvl="6" rtl="0">
              <a:spcBef>
                <a:spcPts val="0"/>
              </a:spcBef>
              <a:buClr>
                <a:schemeClr val="lt1"/>
              </a:buClr>
              <a:buSzPts val="9592"/>
              <a:buFont typeface="Roboto"/>
              <a:buNone/>
              <a:defRPr sz="9596">
                <a:solidFill>
                  <a:schemeClr val="lt1"/>
                </a:solidFill>
                <a:latin typeface="Roboto"/>
                <a:ea typeface="Roboto"/>
                <a:cs typeface="Roboto"/>
                <a:sym typeface="Roboto"/>
              </a:defRPr>
            </a:lvl7pPr>
            <a:lvl8pPr indent="0" lvl="7" rtl="0">
              <a:spcBef>
                <a:spcPts val="0"/>
              </a:spcBef>
              <a:buClr>
                <a:schemeClr val="lt1"/>
              </a:buClr>
              <a:buSzPts val="9592"/>
              <a:buFont typeface="Roboto"/>
              <a:buNone/>
              <a:defRPr sz="9596">
                <a:solidFill>
                  <a:schemeClr val="lt1"/>
                </a:solidFill>
                <a:latin typeface="Roboto"/>
                <a:ea typeface="Roboto"/>
                <a:cs typeface="Roboto"/>
                <a:sym typeface="Roboto"/>
              </a:defRPr>
            </a:lvl8pPr>
            <a:lvl9pPr indent="0" lvl="8" rtl="0">
              <a:spcBef>
                <a:spcPts val="0"/>
              </a:spcBef>
              <a:buClr>
                <a:schemeClr val="lt1"/>
              </a:buClr>
              <a:buSzPts val="9592"/>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4396"/>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3.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2.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114300" lvl="0" marL="114300" marR="0" rtl="0" algn="l">
              <a:lnSpc>
                <a:spcPct val="115000"/>
              </a:lnSpc>
              <a:spcBef>
                <a:spcPts val="0"/>
              </a:spcBef>
              <a:spcAft>
                <a:spcPts val="1600"/>
              </a:spcAft>
              <a:buClr>
                <a:schemeClr val="lt2"/>
              </a:buClr>
              <a:buSzPts val="1800"/>
              <a:buFont typeface="Calibri"/>
              <a:buChar char="●"/>
              <a:defRPr b="0" i="0" sz="1800" u="none" cap="none" strike="noStrike">
                <a:solidFill>
                  <a:schemeClr val="lt2"/>
                </a:solidFill>
                <a:latin typeface="Calibri"/>
                <a:ea typeface="Calibri"/>
                <a:cs typeface="Calibri"/>
                <a:sym typeface="Calibri"/>
              </a:defRPr>
            </a:lvl1pPr>
            <a:lvl2pPr indent="177672" lvl="1"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2pPr>
            <a:lvl3pPr indent="177672" lvl="2"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3pPr>
            <a:lvl4pPr indent="177672" lvl="3"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4pPr>
            <a:lvl5pPr indent="177672" lvl="4"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5pPr>
            <a:lvl6pPr indent="177672" lvl="5"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6pPr>
            <a:lvl7pPr indent="177672" lvl="6"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7pPr>
            <a:lvl8pPr indent="177672" lvl="7"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8pPr>
            <a:lvl9pPr indent="177672" lvl="8"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873" lvl="0" marL="0" marR="0" rtl="0" algn="r">
              <a:lnSpc>
                <a:spcPct val="100000"/>
              </a:lnSpc>
              <a:spcBef>
                <a:spcPts val="0"/>
              </a:spcBef>
              <a:spcAft>
                <a:spcPts val="0"/>
              </a:spcAft>
              <a:buClr>
                <a:schemeClr val="lt2"/>
              </a:buClr>
              <a:buSzPts val="1998"/>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32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114300" lvl="0" marL="114300" marR="0" rtl="0" algn="l">
              <a:lnSpc>
                <a:spcPct val="115000"/>
              </a:lnSpc>
              <a:spcBef>
                <a:spcPts val="0"/>
              </a:spcBef>
              <a:spcAft>
                <a:spcPts val="1600"/>
              </a:spcAft>
              <a:buClr>
                <a:schemeClr val="lt2"/>
              </a:buClr>
              <a:buSzPts val="1800"/>
              <a:buFont typeface="Calibri"/>
              <a:buChar char="●"/>
              <a:defRPr b="0" i="0" sz="1800" u="none" cap="none" strike="noStrike">
                <a:solidFill>
                  <a:schemeClr val="lt2"/>
                </a:solidFill>
                <a:latin typeface="Calibri"/>
                <a:ea typeface="Calibri"/>
                <a:cs typeface="Calibri"/>
                <a:sym typeface="Calibri"/>
              </a:defRPr>
            </a:lvl1pPr>
            <a:lvl2pPr indent="177672" lvl="1"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2pPr>
            <a:lvl3pPr indent="177672" lvl="2"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3pPr>
            <a:lvl4pPr indent="177672" lvl="3"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4pPr>
            <a:lvl5pPr indent="177672" lvl="4"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5pPr>
            <a:lvl6pPr indent="177672" lvl="5"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6pPr>
            <a:lvl7pPr indent="177672" lvl="6"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7pPr>
            <a:lvl8pPr indent="177672" lvl="7"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8pPr>
            <a:lvl9pPr indent="177672" lvl="8" marL="177672" marR="0" rtl="0" algn="l">
              <a:lnSpc>
                <a:spcPct val="115000"/>
              </a:lnSpc>
              <a:spcBef>
                <a:spcPts val="0"/>
              </a:spcBef>
              <a:spcAft>
                <a:spcPts val="1600"/>
              </a:spcAft>
              <a:buClr>
                <a:schemeClr val="lt2"/>
              </a:buClr>
              <a:buSzPts val="2798"/>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873" lvl="0" marL="0" marR="0" rtl="0" algn="r">
              <a:lnSpc>
                <a:spcPct val="100000"/>
              </a:lnSpc>
              <a:spcBef>
                <a:spcPts val="0"/>
              </a:spcBef>
              <a:spcAft>
                <a:spcPts val="0"/>
              </a:spcAft>
              <a:buClr>
                <a:schemeClr val="lt2"/>
              </a:buClr>
              <a:buSzPts val="1998"/>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090" lvl="0" marL="0" marR="0" rtl="0" algn="l">
              <a:lnSpc>
                <a:spcPct val="100000"/>
              </a:lnSpc>
              <a:spcBef>
                <a:spcPts val="0"/>
              </a:spcBef>
              <a:spcAft>
                <a:spcPts val="0"/>
              </a:spcAft>
              <a:buClr>
                <a:schemeClr val="lt1"/>
              </a:buClr>
              <a:buSzPts val="9592"/>
              <a:buFont typeface="Calibri"/>
              <a:buNone/>
            </a:pPr>
            <a:r>
              <a:rPr lang="en"/>
              <a:t>Creating a custom </a:t>
            </a:r>
            <a:br>
              <a:rPr lang="en"/>
            </a:br>
            <a:r>
              <a:rPr lang="en"/>
              <a:t>slash command</a:t>
            </a:r>
          </a:p>
        </p:txBody>
      </p:sp>
      <p:sp>
        <p:nvSpPr>
          <p:cNvPr id="145" name="Shape 145"/>
          <p:cNvSpPr txBox="1"/>
          <p:nvPr>
            <p:ph idx="1" type="subTitle"/>
          </p:nvPr>
        </p:nvSpPr>
        <p:spPr>
          <a:xfrm>
            <a:off x="780711" y="5575679"/>
            <a:ext cx="16437000" cy="865500"/>
          </a:xfrm>
          <a:prstGeom prst="rect">
            <a:avLst/>
          </a:prstGeom>
          <a:noFill/>
          <a:ln>
            <a:noFill/>
          </a:ln>
        </p:spPr>
        <p:txBody>
          <a:bodyPr anchorCtr="0" anchor="t" bIns="91425" lIns="91425" rIns="91425" wrap="square" tIns="91425">
            <a:noAutofit/>
          </a:bodyPr>
          <a:lstStyle/>
          <a:p>
            <a:pPr indent="-279144" lvl="0" marL="0" marR="0" rtl="0" algn="l">
              <a:lnSpc>
                <a:spcPct val="100000"/>
              </a:lnSpc>
              <a:spcBef>
                <a:spcPts val="0"/>
              </a:spcBef>
              <a:spcAft>
                <a:spcPts val="0"/>
              </a:spcAft>
              <a:buClr>
                <a:schemeClr val="lt1"/>
              </a:buClr>
              <a:buSzPts val="4396"/>
              <a:buFont typeface="Calibri"/>
              <a:buNone/>
            </a:pPr>
            <a:r>
              <a:rPr b="0" i="0" lang="en" sz="4398" u="none" cap="none" strike="noStrike">
                <a:solidFill>
                  <a:schemeClr val="lt1"/>
                </a:solidFill>
                <a:latin typeface="Calibri"/>
                <a:ea typeface="Calibri"/>
                <a:cs typeface="Calibri"/>
                <a:sym typeface="Calibri"/>
              </a:rPr>
              <a:t>Video </a:t>
            </a:r>
            <a:r>
              <a:rPr lang="en"/>
              <a:t>4</a:t>
            </a:r>
            <a:r>
              <a:rPr b="0" i="0" lang="en" sz="4398" u="none" cap="none" strike="noStrike">
                <a:solidFill>
                  <a:schemeClr val="lt1"/>
                </a:solidFill>
                <a:latin typeface="Calibri"/>
                <a:ea typeface="Calibri"/>
                <a:cs typeface="Calibri"/>
                <a:sym typeface="Calibri"/>
              </a:rPr>
              <a:t>.3</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278764" lvl="0" marL="0" marR="0" rtl="0" algn="l">
              <a:lnSpc>
                <a:spcPct val="100000"/>
              </a:lnSpc>
              <a:spcBef>
                <a:spcPts val="0"/>
              </a:spcBef>
              <a:spcAft>
                <a:spcPts val="0"/>
              </a:spcAft>
              <a:buClr>
                <a:schemeClr val="lt1"/>
              </a:buClr>
              <a:buSzPts val="4390"/>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3" lvl="0" marL="913583" marR="0" rtl="0" algn="l">
              <a:lnSpc>
                <a:spcPct val="115000"/>
              </a:lnSpc>
              <a:spcBef>
                <a:spcPts val="0"/>
              </a:spcBef>
              <a:spcAft>
                <a:spcPts val="0"/>
              </a:spcAft>
              <a:buClr>
                <a:srgbClr val="434343"/>
              </a:buClr>
              <a:buSzPts val="3994"/>
              <a:buFont typeface="Calibri"/>
              <a:buChar char="●"/>
            </a:pPr>
            <a:r>
              <a:rPr lang="en" sz="3997">
                <a:solidFill>
                  <a:srgbClr val="434343"/>
                </a:solidFill>
              </a:rPr>
              <a:t>Creating a custom slash command for our workspace</a:t>
            </a:r>
          </a:p>
          <a:p>
            <a:pPr indent="-723083" lvl="0" marL="913583" marR="0" rtl="0" algn="l">
              <a:lnSpc>
                <a:spcPct val="115000"/>
              </a:lnSpc>
              <a:spcBef>
                <a:spcPts val="1600"/>
              </a:spcBef>
              <a:spcAft>
                <a:spcPts val="0"/>
              </a:spcAft>
              <a:buClr>
                <a:srgbClr val="434343"/>
              </a:buClr>
              <a:buSzPts val="3994"/>
              <a:buFont typeface="Calibri"/>
              <a:buChar char="●"/>
            </a:pPr>
            <a:r>
              <a:rPr lang="en" sz="3997">
                <a:solidFill>
                  <a:srgbClr val="434343"/>
                </a:solidFill>
              </a:rPr>
              <a:t>The custom command will be called </a:t>
            </a:r>
            <a:r>
              <a:rPr lang="en" sz="3600">
                <a:solidFill>
                  <a:srgbClr val="434343"/>
                </a:solidFill>
                <a:highlight>
                  <a:srgbClr val="F3F3F3"/>
                </a:highlight>
                <a:latin typeface="Roboto Mono"/>
                <a:ea typeface="Roboto Mono"/>
                <a:cs typeface="Roboto Mono"/>
                <a:sym typeface="Roboto Mono"/>
              </a:rPr>
              <a:t>/quote </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090" lvl="0" marL="0" marR="0" rtl="0" algn="l">
              <a:lnSpc>
                <a:spcPct val="100000"/>
              </a:lnSpc>
              <a:spcBef>
                <a:spcPts val="0"/>
              </a:spcBef>
              <a:spcAft>
                <a:spcPts val="0"/>
              </a:spcAft>
              <a:buClr>
                <a:schemeClr val="lt1"/>
              </a:buClr>
              <a:buSzPts val="9592"/>
              <a:buFont typeface="Calibri"/>
              <a:buNone/>
            </a:pPr>
            <a:r>
              <a:rPr lang="en"/>
              <a:t>Adding events with </a:t>
            </a:r>
            <a:br>
              <a:rPr lang="en"/>
            </a:br>
            <a:r>
              <a:rPr lang="en"/>
              <a:t>public replies</a:t>
            </a:r>
          </a:p>
        </p:txBody>
      </p:sp>
      <p:sp>
        <p:nvSpPr>
          <p:cNvPr id="157" name="Shape 157"/>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279144" lvl="0" marL="0" marR="0" rtl="0" algn="l">
              <a:lnSpc>
                <a:spcPct val="100000"/>
              </a:lnSpc>
              <a:spcBef>
                <a:spcPts val="0"/>
              </a:spcBef>
              <a:spcAft>
                <a:spcPts val="0"/>
              </a:spcAft>
              <a:buClr>
                <a:schemeClr val="lt1"/>
              </a:buClr>
              <a:buSzPts val="4396"/>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